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3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71"/>
    <p:restoredTop sz="63256"/>
  </p:normalViewPr>
  <p:slideViewPr>
    <p:cSldViewPr snapToGrid="0">
      <p:cViewPr>
        <p:scale>
          <a:sx n="59" d="100"/>
          <a:sy n="59" d="100"/>
        </p:scale>
        <p:origin x="1048" y="1040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45CFEC-47C3-F848-B65C-D8AFEB570DD3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07739-64CC-FE43-8DDC-61C858C0B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987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to the Product Demo of NapEze, a solution to help new time parents improve their wellbeing by improving their child’s sleep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07739-64CC-FE43-8DDC-61C858C0BF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609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first screen the user will see as they open the app for the first time</a:t>
            </a:r>
          </a:p>
          <a:p>
            <a:r>
              <a:rPr lang="en-US" dirty="0"/>
              <a:t>User will need to enter their email and a password </a:t>
            </a:r>
          </a:p>
          <a:p>
            <a:r>
              <a:rPr lang="en-US" dirty="0"/>
              <a:t>Must agree to the Terms and conditions and the privacy agreement before entering</a:t>
            </a:r>
          </a:p>
          <a:p>
            <a:endParaRPr lang="en-US" dirty="0"/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who developed the technology and is liable in cases of wrongdoing</a:t>
            </a:r>
            <a:r>
              <a:rPr lang="en-GB" dirty="0">
                <a:effectLst/>
              </a:rPr>
              <a:t> </a:t>
            </a:r>
            <a:endParaRPr lang="en-US" dirty="0"/>
          </a:p>
          <a:p>
            <a:endParaRPr lang="en-US" dirty="0"/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collection, processing, and secure storage of their data</a:t>
            </a:r>
            <a:r>
              <a:rPr lang="en-GB" dirty="0">
                <a:effectLst/>
              </a:rPr>
              <a:t> 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rights under data protection law</a:t>
            </a:r>
            <a:r>
              <a:rPr lang="en-GB" dirty="0">
                <a:effectLst/>
              </a:rPr>
              <a:t> </a:t>
            </a: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07739-64CC-FE43-8DDC-61C858C0BF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084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the Stuart will be able to choose their </a:t>
            </a:r>
          </a:p>
          <a:p>
            <a:endParaRPr lang="en-US" dirty="0"/>
          </a:p>
          <a:p>
            <a:r>
              <a:rPr lang="en-US" dirty="0"/>
              <a:t>Discuss his choices</a:t>
            </a:r>
          </a:p>
          <a:p>
            <a:endParaRPr lang="en-US" dirty="0"/>
          </a:p>
          <a:p>
            <a:r>
              <a:rPr lang="en-GB" dirty="0"/>
              <a:t>no identifying data is recorded (no names addresses or unnecessary appearance information) 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07739-64CC-FE43-8DDC-61C858C0BF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32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the first recommendation from the system</a:t>
            </a:r>
          </a:p>
          <a:p>
            <a:endParaRPr lang="en-US" dirty="0"/>
          </a:p>
          <a:p>
            <a:r>
              <a:rPr lang="en-US" dirty="0"/>
              <a:t>A clock infographic </a:t>
            </a:r>
          </a:p>
          <a:p>
            <a:endParaRPr lang="en-US" dirty="0"/>
          </a:p>
          <a:p>
            <a:r>
              <a:rPr lang="en-US" dirty="0"/>
              <a:t>Individual numbered times for each section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07739-64CC-FE43-8DDC-61C858C0BF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463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Clicked on track </a:t>
            </a:r>
          </a:p>
          <a:p>
            <a:endParaRPr lang="en-US" dirty="0"/>
          </a:p>
          <a:p>
            <a:r>
              <a:rPr lang="en-US" dirty="0"/>
              <a:t>Discuss the log</a:t>
            </a:r>
          </a:p>
          <a:p>
            <a:endParaRPr lang="en-US" dirty="0"/>
          </a:p>
          <a:p>
            <a:r>
              <a:rPr lang="en-US" dirty="0"/>
              <a:t>Only allowed to submit one the user log is complete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07739-64CC-FE43-8DDC-61C858C0BF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83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straight to the advice page</a:t>
            </a:r>
          </a:p>
          <a:p>
            <a:endParaRPr lang="en-US" dirty="0"/>
          </a:p>
          <a:p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System will look at Stuarts log and compare it to it’s own recommended schedule</a:t>
            </a:r>
          </a:p>
          <a:p>
            <a:endParaRPr lang="en-US" dirty="0"/>
          </a:p>
          <a:p>
            <a:r>
              <a:rPr lang="en-US" dirty="0"/>
              <a:t>This is provides advice based on the sleep and meal logs </a:t>
            </a:r>
          </a:p>
          <a:p>
            <a:endParaRPr lang="en-US" dirty="0"/>
          </a:p>
          <a:p>
            <a:r>
              <a:rPr lang="en-US" dirty="0" err="1"/>
              <a:t>Recognise</a:t>
            </a:r>
            <a:r>
              <a:rPr lang="en-US" dirty="0"/>
              <a:t> what went well:</a:t>
            </a:r>
          </a:p>
          <a:p>
            <a:r>
              <a:rPr lang="en-US" dirty="0"/>
              <a:t>In this case: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Identify areas to improve: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 bring </a:t>
            </a:r>
            <a:r>
              <a:rPr lang="en-US" dirty="0" err="1"/>
              <a:t>stuart</a:t>
            </a:r>
            <a:r>
              <a:rPr lang="en-US" dirty="0"/>
              <a:t> closer to the baby's optimal schedule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07739-64CC-FE43-8DDC-61C858C0BF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37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</a:t>
            </a:r>
            <a:r>
              <a:rPr lang="en-US" dirty="0" err="1"/>
              <a:t>stuart</a:t>
            </a:r>
            <a:r>
              <a:rPr lang="en-US" dirty="0"/>
              <a:t> then chooses the home page he will see the new optimized schedule </a:t>
            </a:r>
          </a:p>
          <a:p>
            <a:endParaRPr lang="en-US" dirty="0"/>
          </a:p>
          <a:p>
            <a:r>
              <a:rPr lang="en-US" dirty="0"/>
              <a:t>In the timestamps and clock </a:t>
            </a:r>
            <a:r>
              <a:rPr lang="en-US" dirty="0" err="1"/>
              <a:t>inforgraphic</a:t>
            </a:r>
            <a:endParaRPr lang="en-US" dirty="0"/>
          </a:p>
          <a:p>
            <a:endParaRPr lang="en-US" dirty="0"/>
          </a:p>
          <a:p>
            <a:r>
              <a:rPr lang="en-US" dirty="0"/>
              <a:t>that has been adjusted based on yesterdays sleep log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From here </a:t>
            </a:r>
            <a:r>
              <a:rPr lang="en-US" dirty="0" err="1"/>
              <a:t>stuart</a:t>
            </a:r>
            <a:r>
              <a:rPr lang="en-US" dirty="0"/>
              <a:t> will also be able to update his baby's profile and his preferences </a:t>
            </a:r>
            <a:r>
              <a:rPr lang="en-US" dirty="0" err="1"/>
              <a:t>respectivly</a:t>
            </a:r>
            <a:r>
              <a:rPr lang="en-US" dirty="0"/>
              <a:t> so should </a:t>
            </a:r>
            <a:r>
              <a:rPr lang="en-US" dirty="0" err="1"/>
              <a:t>eithe</a:t>
            </a:r>
            <a:r>
              <a:rPr lang="en-US" dirty="0"/>
              <a:t> </a:t>
            </a:r>
            <a:r>
              <a:rPr lang="en-US" dirty="0" err="1"/>
              <a:t>rof</a:t>
            </a:r>
            <a:r>
              <a:rPr lang="en-US" dirty="0"/>
              <a:t> these change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07739-64CC-FE43-8DDC-61C858C0BF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92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B9BC8-3CE3-F0A1-8B47-6E0F87580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A08837-3B2A-E906-CF2B-219D6FE6A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6EB5B-BAA9-6CD2-57BF-D10A03AB3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445DF-8F5A-FD3A-B50C-C70B83A13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342DD-AD55-0539-BF57-C3B5F7DE5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946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B9ACC-0EB4-6553-270B-B9DDB9EDB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169B3E-CA46-7664-CCD6-6C0ACD8A4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FC82F-07C3-4318-20F6-680317C64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FDFF2-0093-721D-A688-1EB8FC2A8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AFF7A-72F7-5B47-BC3B-9D55FA7ED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97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76F8C2-8E22-9429-C42C-01E59524E9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E6BFE3-85E5-C72B-A4C6-496B73005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F04F6-E9C3-1C3E-13B6-91E92EFA8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B62A8-E67D-DE27-FCA6-8DD3E5B5B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C9FDA-A837-F078-93E4-DA9A5F57B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13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18FCE-CF48-AE51-5C17-FEA904F60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5B413-A6CC-925D-610D-B660A2A58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50BC5-B497-D907-3BD2-F86B5A975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45B45-4251-8B32-20B9-7ACBD40D5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31086-FE24-F50B-E093-CF3992723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66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5D82B-9185-D30B-4C35-F04F93656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12214A-AE0D-C362-AB27-FB22667B5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D62F1-0075-CA74-1F1F-E45078F6A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F8211-4CE1-C11D-B51D-EFC92D6DE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A0332-F2B3-BEFF-2E8C-E84C9332A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24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90E55-CE7B-C368-477A-F7A813667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A9CDF-0DF5-B066-5459-647F509BDA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1B7B87-2988-9B35-3B21-E48050DC97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7C6B3A-38A4-CAD3-57E3-E3E02E8A9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913B7-6168-35D3-A79E-9F60098C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C26BDF-028E-3B95-33D2-219FD7112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95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80E01-E5A1-CA0F-B215-4C741B8C1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E56136-A0EC-7360-2123-65B2F1306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BD0659-A952-5174-5975-3656C12D0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E81061-E08A-01DD-6652-62E64757C6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5CC216-C594-3E7F-9040-DFA47A689B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B58BE9-30E4-8CBE-1642-B04B25750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C19C00-8209-22C7-1129-7CFF6A113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F31B10-EED0-5A78-2539-FEAA6A306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44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C68BA-FA36-33F9-252A-F78974041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00ABB1-3775-EA72-94DB-810AD068D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D431AB-6385-FE15-D6AF-AC9E5F5FC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74E7A-9E1C-877D-5050-31D000DCB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28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95A2C9-AA12-E07C-0A40-28A1BC9A0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5A3C2C-7D67-F983-A1C1-566E6B31F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C94E9-3CBE-B7B7-0896-C863E7473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58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43DDF-780F-CA28-BC84-7C04A7ECC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B3782-93BD-D602-343A-BA88EFEC4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00A5DC-E264-B6C9-231C-D1C8D7E11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D44ECA-D1EE-DEB5-5610-5730D868C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B706-23D0-C7BF-C6BD-C42A1FE9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9292F-1205-0B6C-427E-02C4918DC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27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948F8-CCC9-C68A-DD3B-69D77D2D3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CC56D4-503E-3BD1-6DF3-055E48B2B8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138446-04F8-427A-B8EC-FBF0D12AE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27B15E-B9D4-D7C7-AE5A-1999FA3C3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170FD-3E29-3E38-DCCB-237EDEF12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9D1658-C305-C880-BB30-9536B7A06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34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52FA2-D4D5-EFAE-DA0B-265EB9AF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DF4F0-888E-C5CD-F167-69C05CFED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F3DE5-44ED-2C8D-1043-CBEB61A13E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A2CE1-1D6E-4B42-A632-A46536B32CAB}" type="datetimeFigureOut">
              <a:rPr lang="en-US" smtClean="0"/>
              <a:t>11/23/23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F2447-9C32-5938-AC71-F3AFB5BFF9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377E3-7EF4-A7A7-7302-BE479D860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A7B33-37B4-3147-B5DD-EB5826AFF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90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0CA47A-6FC5-4228-7FA8-4A2241FDD1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1669415"/>
            <a:ext cx="7772400" cy="351917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5CEB07A-61BC-C96E-67ED-3F63BDD040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96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09"/>
    </mc:Choice>
    <mc:Fallback>
      <p:transition spd="slow" advTm="25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 shot of a phone&#10;&#10;Description automatically generated">
            <a:extLst>
              <a:ext uri="{FF2B5EF4-FFF2-40B4-BE49-F238E27FC236}">
                <a16:creationId xmlns:a16="http://schemas.microsoft.com/office/drawing/2014/main" id="{53DDC2C5-A98D-8A16-7305-7405E7C23A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4151" y="643467"/>
            <a:ext cx="3523698" cy="5571065"/>
          </a:xfrm>
          <a:prstGeom prst="rect">
            <a:avLst/>
          </a:prstGeom>
          <a:ln>
            <a:noFill/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5D4B5AB-964D-8DEF-E6F2-BB6716E2F2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127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13"/>
    </mc:Choice>
    <mc:Fallback>
      <p:transition spd="slow" advTm="33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AD403119-1B05-BA27-B94E-4B86A2D2E3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6397" y="643467"/>
            <a:ext cx="6459205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A3C8E07-2A5F-E387-5B05-F0775268B3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055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36"/>
    </mc:Choice>
    <mc:Fallback>
      <p:transition spd="slow" advTm="32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 shot of a phone&#10;&#10;Description automatically generated">
            <a:extLst>
              <a:ext uri="{FF2B5EF4-FFF2-40B4-BE49-F238E27FC236}">
                <a16:creationId xmlns:a16="http://schemas.microsoft.com/office/drawing/2014/main" id="{AF77426A-AEA5-16D1-5F76-9D3A6B278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543066" y="643467"/>
            <a:ext cx="3105868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A677F07-466D-B442-1DF3-FF884A4BFF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716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79"/>
    </mc:Choice>
    <mc:Fallback>
      <p:transition spd="slow" advTm="27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F0F523D-7617-B1A4-487B-46C2F22954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  <p:pic>
        <p:nvPicPr>
          <p:cNvPr id="13" name="Picture 12" descr="A screenshot of a phone&#10;&#10;Description automatically generated">
            <a:extLst>
              <a:ext uri="{FF2B5EF4-FFF2-40B4-BE49-F238E27FC236}">
                <a16:creationId xmlns:a16="http://schemas.microsoft.com/office/drawing/2014/main" id="{0F34A2D5-F048-D89A-7C4D-FE836D46C2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8701" y="1227942"/>
            <a:ext cx="7772400" cy="453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710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48"/>
    </mc:Choice>
    <mc:Fallback>
      <p:transition spd="slow" advTm="34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-up of a phone&#10;&#10;Description automatically generated">
            <a:extLst>
              <a:ext uri="{FF2B5EF4-FFF2-40B4-BE49-F238E27FC236}">
                <a16:creationId xmlns:a16="http://schemas.microsoft.com/office/drawing/2014/main" id="{FD6838AE-0304-670A-6F3D-BDA6882420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2704" y="643467"/>
            <a:ext cx="2966592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E22323F-7C6A-AAD0-3721-CC69DC56B6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45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99"/>
    </mc:Choice>
    <mc:Fallback>
      <p:transition spd="slow" advTm="42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 shot of a phone&#10;&#10;Description automatically generated">
            <a:extLst>
              <a:ext uri="{FF2B5EF4-FFF2-40B4-BE49-F238E27FC236}">
                <a16:creationId xmlns:a16="http://schemas.microsoft.com/office/drawing/2014/main" id="{AA0528B1-16DD-2B85-19B5-F3332ABE9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3773" y="615293"/>
            <a:ext cx="2922722" cy="510581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51591C4-7949-BD3D-4E1D-41A3FEE31B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9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34"/>
    </mc:Choice>
    <mc:Fallback>
      <p:transition spd="slow" advTm="25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261</Words>
  <Application>Microsoft Macintosh PowerPoint</Application>
  <PresentationFormat>Widescreen</PresentationFormat>
  <Paragraphs>56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Leath (UK)</dc:creator>
  <cp:lastModifiedBy>Tom Leath (UK)</cp:lastModifiedBy>
  <cp:revision>1</cp:revision>
  <dcterms:created xsi:type="dcterms:W3CDTF">2023-11-23T09:20:29Z</dcterms:created>
  <dcterms:modified xsi:type="dcterms:W3CDTF">2023-11-23T10:26:22Z</dcterms:modified>
</cp:coreProperties>
</file>

<file path=docProps/thumbnail.jpeg>
</file>